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61" r:id="rId11"/>
    <p:sldId id="263" r:id="rId12"/>
    <p:sldId id="267" r:id="rId13"/>
    <p:sldId id="270" r:id="rId14"/>
    <p:sldId id="271" r:id="rId15"/>
    <p:sldId id="272" r:id="rId16"/>
    <p:sldId id="273" r:id="rId17"/>
    <p:sldId id="264" r:id="rId18"/>
    <p:sldId id="266" r:id="rId19"/>
    <p:sldId id="274" r:id="rId20"/>
    <p:sldId id="262" r:id="rId21"/>
    <p:sldId id="275" r:id="rId22"/>
  </p:sldIdLst>
  <p:sldSz cx="18288000" cy="10287000"/>
  <p:notesSz cx="6858000" cy="9144000"/>
  <p:embeddedFontLst>
    <p:embeddedFont>
      <p:font typeface="Hakgyoansim Chulseokbu TTF B" panose="020B0600000101010101" charset="-127"/>
      <p:bold r:id="rId24"/>
    </p:embeddedFont>
    <p:embeddedFont>
      <p:font typeface="Hakgyoansim Chulseokbu TTF L" panose="020B0600000101010101" charset="-127"/>
      <p:regular r:id="rId25"/>
    </p:embeddedFon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SemiBold" panose="020B0600000101010101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74"/>
    <a:srgbClr val="003399"/>
    <a:srgbClr val="0000CC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1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158240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코드 문서 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자동 생성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D5B8444-1875-97DE-300B-65742806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1295400" y="4279900"/>
            <a:ext cx="5181600" cy="5207000"/>
          </a:xfrm>
          <a:prstGeom prst="ellipse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343400"/>
            <a:ext cx="5207000" cy="520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4216400"/>
            <a:ext cx="4813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6210300"/>
            <a:ext cx="1460500" cy="146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4724400"/>
            <a:ext cx="16129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217400" y="5384800"/>
            <a:ext cx="436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17400" y="4826000"/>
            <a:ext cx="450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200" y="6438900"/>
            <a:ext cx="16129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17400" y="7086600"/>
            <a:ext cx="436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17200" y="65151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7400" y="6540500"/>
            <a:ext cx="450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647700" y="64389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alphaModFix amt="41000"/>
          </a:blip>
          <a:stretch>
            <a:fillRect/>
          </a:stretch>
        </p:blipFill>
        <p:spPr>
          <a:xfrm rot="-5400000">
            <a:off x="-914400" y="8064500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3200" y="6070600"/>
            <a:ext cx="619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3200" y="7785100"/>
            <a:ext cx="6197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3200" y="8153400"/>
            <a:ext cx="16129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217400" y="8801100"/>
            <a:ext cx="436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17200" y="82169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17400" y="8242300"/>
            <a:ext cx="450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256EDB14-1DE8-F80A-1047-68C538C6E08C}"/>
              </a:ext>
            </a:extLst>
          </p:cNvPr>
          <p:cNvSpPr txBox="1"/>
          <p:nvPr/>
        </p:nvSpPr>
        <p:spPr>
          <a:xfrm>
            <a:off x="10617200" y="48069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43900" y="57912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40300" y="57912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92900" y="86106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다운로드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샘플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5024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활용 가능성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확인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오류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4194B4-E4FA-74FE-28CC-E6715F9C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359AFA-285D-B87F-4D84-2876135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1A6D49-8054-6497-34F0-865CB2333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038687-8626-CAE9-B4D5-17E0D564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49CEC-A6FA-CB01-F99A-4A4957C7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C752A70-AC62-4E63-56AC-CA52404E8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C767DE-5DBF-FCAE-364A-6B7B617EB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349D558-50E7-8682-11ED-2C37851C4E62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2FB8EB7-6099-2B6A-9580-B210C94C4E3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581A237-51EB-B3EC-F354-70604124B956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AEA64AE-42F5-8AD1-198F-8BC93B31798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27D9B2B-4CDC-0670-6B78-069E104AC419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3CD5DE-15BD-DB4F-3D79-72F14C5122AE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D3797E-AB07-3571-35D1-26CFCF28D259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3DCF4AD-B1F0-7562-09F2-D75BC9D2B2CD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8BA222-D5EF-2984-BBB4-D305E2E0ED94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ECEA46-03D4-D4DA-870F-CF4DDD2D8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B1DB8C0-5D02-C1CF-9FBD-1A646D02F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D63CCE2-1D88-4551-8196-C63E45EAD330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FB884C-805B-571C-49C0-961FC18CB360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7E8F25C-886A-F319-CE01-DC2D8443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4DA3CA5F-832A-A37C-A024-76D202632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C99157B-BB92-64CB-0B21-10F88935F08C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FA5667-3D20-50EF-FFE2-FA60C7A8BA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261471-97A9-C3D5-B16B-6A39BAED9B49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4F0B178-5608-F846-6D1D-118EFDF58775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EE6617-CF78-8233-F71D-D3D1DAEF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251CA-B132-752D-00FB-FA9C7831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A0EA6-3A3B-9148-53CF-7AA747E4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8429B-5709-5C9F-BD10-0E2CF03E3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E341B5-2FAE-C74A-E508-28410D3944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78A799-0974-4D96-CEC3-800200950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C75BB0-DA92-4E5A-8AD4-E0A9DB50D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815F6C-B676-49C1-45E9-34004A75B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842C1BB-C868-74CE-D855-1876B4DEB2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F77237E-700A-5040-34F1-07EC43526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7FBAD4-D771-9A19-FF84-72907D6A0C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CAB1EC0-456D-36C3-3D98-EE4D98E5A7E5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BD76EF5-07B2-A901-D7CD-3F4EF61DF1BC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73CE80-5A81-E6D8-41D8-B4B62ADEB40E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F94B10-F23D-8153-4955-CF005A906339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6CB54CE-9E84-0A7E-8055-D959F5FCD194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7EA6128-2120-C3B3-9A06-6CD1E7D428E4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0C8566C-8CB0-00D0-0293-201F1EF2E712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0993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43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데이터베이스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99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555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43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199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0993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099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8519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8519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8392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555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81100" y="5778500"/>
            <a:ext cx="47752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35000" y="40005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937000"/>
            <a:ext cx="38100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937000"/>
            <a:ext cx="3810000" cy="381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834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37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3937000"/>
            <a:ext cx="3810000" cy="381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5311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42291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8648700"/>
            <a:ext cx="4381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00" y="8648700"/>
            <a:ext cx="4381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8648700"/>
            <a:ext cx="4381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45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이미지가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3924300"/>
            <a:ext cx="13271500" cy="497840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70866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0866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00" y="70866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692400" y="63627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상담 접근성 문제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75400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3538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5306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525252"/>
                </a:solidFill>
                <a:ea typeface="Pretendard Light"/>
              </a:rPr>
              <a:t>전문 상담 비용이 높고 절차가 복잡함</a:t>
            </a:r>
            <a:endParaRPr lang="en-US" sz="24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개인 맞춤형 조언 부족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18618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5150" y="4394200"/>
            <a:ext cx="1917700" cy="1917700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15850" y="4416425"/>
            <a:ext cx="1676400" cy="1676400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7487" y="4409701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실제 금융업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에 활용 가능한 기술력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활용 능력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en-US" altLang="ko-KR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조정 및 운영 역량을 입증하는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79042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F1298-0229-87EB-35E5-E3CBBCCA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95500"/>
            <a:ext cx="12725400" cy="7238093"/>
          </a:xfrm>
          <a:prstGeom prst="rect">
            <a:avLst/>
          </a:prstGeom>
          <a:ln>
            <a:noFill/>
          </a:ln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681581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19050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486400" y="127064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953000" y="12395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4FBB9A-BF69-D960-DB96-F8EF4E05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45426"/>
              </p:ext>
            </p:extLst>
          </p:nvPr>
        </p:nvGraphicFramePr>
        <p:xfrm>
          <a:off x="0" y="3240408"/>
          <a:ext cx="18281650" cy="629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942">
                  <a:extLst>
                    <a:ext uri="{9D8B030D-6E8A-4147-A177-3AD203B41FA5}">
                      <a16:colId xmlns:a16="http://schemas.microsoft.com/office/drawing/2014/main" val="1340890704"/>
                    </a:ext>
                  </a:extLst>
                </a:gridCol>
                <a:gridCol w="4649258">
                  <a:extLst>
                    <a:ext uri="{9D8B030D-6E8A-4147-A177-3AD203B41FA5}">
                      <a16:colId xmlns:a16="http://schemas.microsoft.com/office/drawing/2014/main" val="1768792461"/>
                    </a:ext>
                  </a:extLst>
                </a:gridCol>
                <a:gridCol w="4491567">
                  <a:extLst>
                    <a:ext uri="{9D8B030D-6E8A-4147-A177-3AD203B41FA5}">
                      <a16:colId xmlns:a16="http://schemas.microsoft.com/office/drawing/2014/main" val="1713858244"/>
                    </a:ext>
                  </a:extLst>
                </a:gridCol>
                <a:gridCol w="6093883">
                  <a:extLst>
                    <a:ext uri="{9D8B030D-6E8A-4147-A177-3AD203B41FA5}">
                      <a16:colId xmlns:a16="http://schemas.microsoft.com/office/drawing/2014/main" val="1627815216"/>
                    </a:ext>
                  </a:extLst>
                </a:gridCol>
              </a:tblGrid>
              <a:tr h="1903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Window10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Open</a:t>
                      </a:r>
                      <a:r>
                        <a:rPr lang="ko-KR" altLang="en-US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Source</a:t>
                      </a:r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LangChain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Transformers, scikit-learn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RandomForest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XGBoost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Chroma, Pinecone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Pandas,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numpy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Matplotlib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560620"/>
                  </a:ext>
                </a:extLst>
              </a:tr>
              <a:tr h="168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Language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Python 3.10.5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3723"/>
                  </a:ext>
                </a:extLst>
              </a:tr>
              <a:tr h="271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IDE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Vscode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Pycharm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FrameWork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Django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33449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17819-0A4B-D417-0883-6B5075799905}"/>
              </a:ext>
            </a:extLst>
          </p:cNvPr>
          <p:cNvCxnSpPr/>
          <p:nvPr/>
        </p:nvCxnSpPr>
        <p:spPr>
          <a:xfrm>
            <a:off x="-250371" y="3240411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D39C60-5C9B-0335-2B92-612C853EF434}"/>
              </a:ext>
            </a:extLst>
          </p:cNvPr>
          <p:cNvCxnSpPr/>
          <p:nvPr/>
        </p:nvCxnSpPr>
        <p:spPr>
          <a:xfrm>
            <a:off x="-571500" y="6819900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2FABA5-3816-0862-AFBE-0B5F7A87CF37}"/>
              </a:ext>
            </a:extLst>
          </p:cNvPr>
          <p:cNvCxnSpPr/>
          <p:nvPr/>
        </p:nvCxnSpPr>
        <p:spPr>
          <a:xfrm>
            <a:off x="-250371" y="9538483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E36C2C-FBB7-B420-097B-6C816A6D28A5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76708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데이터베이스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767</Words>
  <Application>Microsoft Office PowerPoint</Application>
  <PresentationFormat>사용자 지정</PresentationFormat>
  <Paragraphs>236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SemiBold</vt:lpstr>
      <vt:lpstr>맑은 고딕</vt:lpstr>
      <vt:lpstr>Arial</vt:lpstr>
      <vt:lpstr>Hakgyoansim Chulseokbu TTF L</vt:lpstr>
      <vt:lpstr>Calibri</vt:lpstr>
      <vt:lpstr>Pretendard Medium</vt:lpstr>
      <vt:lpstr>Wingdings</vt:lpstr>
      <vt:lpstr>Hakgyoansim Chulseokbu TTF B</vt:lpstr>
      <vt:lpstr>Pretendard Light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29</cp:revision>
  <dcterms:created xsi:type="dcterms:W3CDTF">2006-08-16T00:00:00Z</dcterms:created>
  <dcterms:modified xsi:type="dcterms:W3CDTF">2025-08-04T08:45:14Z</dcterms:modified>
</cp:coreProperties>
</file>